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68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14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75c: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verbos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1.Apreciar	2. </a:t>
            </a:r>
            <a:r>
              <a:rPr lang="en-US" sz="2800" dirty="0" err="1" smtClean="0"/>
              <a:t>Botar</a:t>
            </a:r>
            <a:r>
              <a:rPr lang="en-US" sz="2800" dirty="0" smtClean="0"/>
              <a:t>	3. </a:t>
            </a:r>
            <a:r>
              <a:rPr lang="en-US" sz="2800" dirty="0" err="1" smtClean="0"/>
              <a:t>Dudar</a:t>
            </a:r>
            <a:r>
              <a:rPr lang="en-US" sz="2800" dirty="0" smtClean="0"/>
              <a:t>	4. </a:t>
            </a:r>
            <a:r>
              <a:rPr lang="en-US" sz="2800" dirty="0" err="1" smtClean="0"/>
              <a:t>Esperar</a:t>
            </a: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Prestar</a:t>
            </a:r>
            <a:r>
              <a:rPr lang="en-US" sz="2800" dirty="0" smtClean="0"/>
              <a:t>	6. </a:t>
            </a:r>
            <a:r>
              <a:rPr lang="en-US" sz="2800" dirty="0" err="1" smtClean="0"/>
              <a:t>Respirar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75c:</a:t>
            </a:r>
            <a:r>
              <a:rPr lang="en-US" sz="2800" dirty="0" smtClean="0"/>
              <a:t> Complete </a:t>
            </a:r>
            <a:r>
              <a:rPr lang="en-US" sz="2800" dirty="0" smtClean="0"/>
              <a:t>p. 6 (#8-10), </a:t>
            </a:r>
            <a:r>
              <a:rPr lang="en-US" sz="2800" dirty="0" smtClean="0"/>
              <a:t>p.8  ALL, p. </a:t>
            </a:r>
            <a:r>
              <a:rPr lang="en-US" sz="2800" smtClean="0"/>
              <a:t>9 (#1-3.2) </a:t>
            </a:r>
            <a:r>
              <a:rPr lang="en-US" sz="2800" smtClean="0"/>
              <a:t>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312582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Apreciar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appreciate)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</a:t>
                      </a:r>
                      <a:r>
                        <a:rPr lang="en-US" sz="2400" dirty="0" err="1" smtClean="0"/>
                        <a:t>Botar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expel)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Dudar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doubt)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615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166704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Esperar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wait)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Prestar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borrow)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Respirar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breathe)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3496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23170</TotalTime>
  <Words>91</Words>
  <Application>Microsoft Office PowerPoint</Application>
  <PresentationFormat>On-screen Show (4:3)</PresentationFormat>
  <Paragraphs>44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602 La fecha es el 14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2018-06-14T19:36:44Z</dcterms:modified>
</cp:coreProperties>
</file>